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F90E2-2A11-4AD1-9566-DDCA4FDFB9D2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B0C4F-3FF9-47BF-AF91-AB8D3ED8126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74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B0C4F-3FF9-47BF-AF91-AB8D3ED8126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brazovaka.ru/alpha/s/sholoxov-mixail-aleksandrovich-sholohov-mihail-aleksandrovich" TargetMode="External"/><Relationship Id="rId2" Type="http://schemas.openxmlformats.org/officeDocument/2006/relationships/hyperlink" Target="https://obrazovaka.ru/books/sholohov/sudba-cheloveka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14357"/>
            <a:ext cx="8358246" cy="52149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Уважаемые читатели! </a:t>
            </a: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Представляем </a:t>
            </a:r>
            <a:r>
              <a:rPr lang="ru-RU" b="1" dirty="0" smtClean="0">
                <a:solidFill>
                  <a:srgbClr val="7030A0"/>
                </a:solidFill>
              </a:rPr>
              <a:t>вашему вниманию виртуальную выставку 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smtClean="0">
                <a:solidFill>
                  <a:srgbClr val="C00000"/>
                </a:solidFill>
              </a:rPr>
              <a:t>Судьба человека» Михаила Шолохова</a:t>
            </a:r>
            <a:r>
              <a:rPr lang="ru-RU" b="1" dirty="0" smtClean="0">
                <a:solidFill>
                  <a:srgbClr val="C00000"/>
                </a:solidFill>
              </a:rPr>
              <a:t>»,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посвященную </a:t>
            </a:r>
            <a:r>
              <a:rPr lang="ru-RU" b="1" dirty="0" smtClean="0">
                <a:solidFill>
                  <a:srgbClr val="7030A0"/>
                </a:solidFill>
              </a:rPr>
              <a:t>115 –</a:t>
            </a:r>
            <a:r>
              <a:rPr lang="ru-RU" b="1" dirty="0" err="1" smtClean="0">
                <a:solidFill>
                  <a:srgbClr val="7030A0"/>
                </a:solidFill>
              </a:rPr>
              <a:t>летию</a:t>
            </a:r>
            <a:r>
              <a:rPr lang="ru-RU" b="1" dirty="0" smtClean="0">
                <a:solidFill>
                  <a:srgbClr val="7030A0"/>
                </a:solidFill>
              </a:rPr>
              <a:t> со дня рождения писателя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dn1.ozone.ru/s3/multimedia-e/60004254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235745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6000768"/>
            <a:ext cx="644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Шолохов М.А. Тихий Дон. Роман в 2-хтт. –М.:Эксмо,2005.-704с.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357166"/>
            <a:ext cx="4929222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Грандиозный роман великого мастера, переведенный на многие языки, и удостоившийся Нобелевской премии.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Роман дает широкую картинку казачьего уклада, показывает болезненную ломку старинных устоев в напряженном XX веке. Революция, гражданская война, уменьшение влияния церкви сами по себе интереснейшие исторические явления.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rusbuk.ru/uploads/books/621840/7fefd9b0ec95f0a61e537f2378a424250eeff7d1Max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285752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5786454"/>
            <a:ext cx="6203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Шолохов М.А. Поднятая целина.-М.:Современник,1980.-703с.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214290"/>
            <a:ext cx="5500726" cy="54476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400" dirty="0" smtClean="0"/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Роман «Поднятая целина» запечатлел нелегкую жизнь донского села в эпоху коллективизации. В нем, как и в другом своем знаменитом произведении «Тихий Дон», автор создал немало запоминающихся персонажей, которые были похожи не на условных «красных» и «белых», а на живых людей с достоинствами и пороками.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Например, главный герой — пламенный коммунист Семен Давыдов — немного нерешителен и попадает в сомнительные любовные истории. Председатель сельсовета Андрей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Разметнов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мудрый и рассудительный, предстает как одержимый голубевод, который истребляет на хуторе всех кошек. А имя деда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Щукаря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который то и дело оказывается в нелепых и веселых ситуациях, уже и вовсе считается нарицательным...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1.ozone.ru/multimedia/1007144055.jpg"/>
          <p:cNvPicPr/>
          <p:nvPr/>
        </p:nvPicPr>
        <p:blipFill>
          <a:blip r:embed="rId2"/>
          <a:srcRect l="8633"/>
          <a:stretch>
            <a:fillRect/>
          </a:stretch>
        </p:blipFill>
        <p:spPr bwMode="auto">
          <a:xfrm>
            <a:off x="142844" y="357166"/>
            <a:ext cx="314327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5715016"/>
            <a:ext cx="6529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Шолохов М.А. Донские рассказы.- М.: Худ. литература,1987.-462с.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500042"/>
            <a:ext cx="4572000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книге собраны одни из лучших коротких произведений автора. Материалом для «Донских рассказов» служит жизнь казаков в годы Первой мировой и Гражданской войн. В «Алешкином сердце» от голода погибают мать и сестры главного героя. </a:t>
            </a:r>
            <a:r>
              <a:rPr lang="ru-RU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Миньке</a:t>
            </a:r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из «</a:t>
            </a:r>
            <a:r>
              <a:rPr lang="ru-RU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Нахаленка</a:t>
            </a:r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» лишь ненадолго удается увидеть отца, который возвращается с одной войны и вскоре уходит на вторую. У старика Гаврилы из «Чужой крови» пропадают в сражениях оба сына. А в «Жеребенке» рассказ ведет животное, которому, как и его хозяину казаку Трофиму, в боях грозит смерть…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7620" y="714356"/>
            <a:ext cx="4572000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«Судьбе человека» повествуется о двоих людях, чью жизнь ломает война. Шофер Андрей Соколов, ушедший в фронтовой отпуск, узнает о гибели под фашистскими бомбами жены и двух дочерей. В последний день битвы он теряет еще и сына-офицера. А однажды, окончательно разуверившийся в светлом, он встречает мальчика Ваню, который из-за сражений тоже лишается родных...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s://www.moscowbooks.ru/image/ap/t1/322/322523/322523_w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2714644" cy="3714776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5715016"/>
            <a:ext cx="6619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Шолохов М.А. Судьба человека.- М.: Советская Россия,1987.-127с.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00034" y="457200"/>
            <a:ext cx="7929618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Уважаемые читатели! В фонде библиотеки также имеются книги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 М.А. Шолохова в специальных форматах: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Произведения автора,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напечатаннын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рельефно-точечнгым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 шрифтом, «говорящие» книги(на аудиодисках, кассетах,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флешкартах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Source Han Sans CN Regular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CHUBAKA\Desktop\G4hA6jj8d3o.jpg"/>
          <p:cNvPicPr/>
          <p:nvPr/>
        </p:nvPicPr>
        <p:blipFill>
          <a:blip r:embed="rId2" cstate="print"/>
          <a:srcRect l="4971" t="5889" r="3474" b="3846"/>
          <a:stretch>
            <a:fillRect/>
          </a:stretch>
        </p:blipFill>
        <p:spPr bwMode="auto">
          <a:xfrm>
            <a:off x="142844" y="2000240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CHUBAKA\Desktop\zrhUkeagM3U.jpg"/>
          <p:cNvPicPr/>
          <p:nvPr/>
        </p:nvPicPr>
        <p:blipFill>
          <a:blip r:embed="rId3"/>
          <a:srcRect l="16516" t="14784" r="12133" b="19832"/>
          <a:stretch>
            <a:fillRect/>
          </a:stretch>
        </p:blipFill>
        <p:spPr bwMode="auto">
          <a:xfrm>
            <a:off x="6357950" y="2500306"/>
            <a:ext cx="242889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CHUBAKA\Desktop\SDQlUClwYfY.jpg"/>
          <p:cNvPicPr/>
          <p:nvPr/>
        </p:nvPicPr>
        <p:blipFill>
          <a:blip r:embed="rId4" cstate="print"/>
          <a:srcRect l="22288" t="24880" r="10208" b="1562"/>
          <a:stretch>
            <a:fillRect/>
          </a:stretch>
        </p:blipFill>
        <p:spPr bwMode="auto">
          <a:xfrm>
            <a:off x="3143240" y="2786058"/>
            <a:ext cx="214788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tatic.ozone.ru/multimedia/books_covers/10088303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2557082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357166"/>
            <a:ext cx="585791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Литература о творчестве  писателя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929330"/>
            <a:ext cx="6858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Семанов С.Н. В мире «Тихого Дона».-М.: Современник,1987.-253с.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1071546"/>
            <a:ext cx="5072098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В книге историка и писателя С. Семанова дан историко-литературный и текстологический анализ выдающегося произведения М. А. Шолохова - романа 'Тихий Дон'. Автор выясняет историческую основу эпопеи, отобразившей величайший революционный опыт нашей страны, рассматривает социальные условия жизни казачества и их отражение в романе, приводит алфавитный перечень действующих лиц. В книге использованы архивные материалы и литературные источники, приведены отзывы и суждения о романе самого Шолохова, высказанные во время личных встреч с автором в Вешенской.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sulinlib.ru/images/sampledata/vistavky/sholohov/0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271461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 rot="10800000" flipV="1">
            <a:off x="3357554" y="294482"/>
            <a:ext cx="5357850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В своей книге автор исследует творческую историю "Тихого Дона».</a:t>
            </a:r>
          </a:p>
          <a:p>
            <a:pPr marL="457200" marR="0" lvl="1" indent="-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   Воздействие литературной атмосферы и борьбы двадцатых годов, личные контакты молодого Шолохова с писателями, непосредственное участие его в революционных событиях на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Донщине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, работа над историческими и фольклорными источниками, связь изображаемого в романе с реальной действительностью, с характерами и судьбами конкретных людей, линии, идущие от "Донских рассказов" к "Тихому Дону" и свидетельствующие о совершенствовании мастерства художника,-- все это кропотливо исследовано в книге.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92933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71546"/>
            <a:ext cx="8215370" cy="31085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Дорогие наши читатели! </a:t>
            </a:r>
          </a:p>
          <a:p>
            <a:pPr algn="ctr"/>
            <a:endParaRPr lang="ru-RU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Более подробно с этими и другими книгами по творчеству М.А. Шолохова вы можете познакомиться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после снятия ограничительных мероприятий!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f98/0001bd47-58fa203f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071546"/>
            <a:ext cx="7715304" cy="40318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Русский советский писатель, журналист и киносценарист. Военный корреспондент. Полковник. Лауреат Нобелевской премии по литературе, Сталинской премии, Ленинской премии. Действительный член АН СССР. Дважды Герой Социалистического Труда</a:t>
            </a:r>
            <a:endParaRPr lang="ru-RU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00042"/>
            <a:ext cx="8501122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i="1" dirty="0" smtClean="0"/>
              <a:t>Шолохов создал не только людей, населивших мир. Он создал жаркое, палящее донское солнце, тихие и </a:t>
            </a:r>
            <a:r>
              <a:rPr lang="ru-RU" sz="2400" i="1" dirty="0" err="1" smtClean="0"/>
              <a:t>розовые</a:t>
            </a:r>
            <a:r>
              <a:rPr lang="ru-RU" sz="2400" i="1" dirty="0" smtClean="0"/>
              <a:t> от зари казацкие курени, холодок утренней матовой росы, следы на мокрой траве от босых теплых ног, сырые, наполненные водой окопы… …- он создал то окружение для своих героев, свой пейзаж, ту неповторимую обстановку недавней действительности, которая называется жизнью, борьбой за победу светлого в этом мире. Особенность Шолохова (а это свойство подлинного художника) в том, что его книги прочно врезаются в память, они не забываются, в какой бы обстановке ты не находился, о чем бы ты не думал, как бы тяжело или легко тебе ни было.</a:t>
            </a:r>
          </a:p>
          <a:p>
            <a:r>
              <a:rPr lang="ru-RU" sz="2400" i="1" dirty="0" smtClean="0"/>
              <a:t>                                                                                         </a:t>
            </a:r>
            <a:r>
              <a:rPr lang="ru-RU" i="1" dirty="0" smtClean="0"/>
              <a:t>              Бондарев Ю.В.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88" y="285728"/>
            <a:ext cx="8644030" cy="6370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Ранние годы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sz="2800" dirty="0" smtClean="0"/>
              <a:t>Родился Михаил Шолохов 11 (24) мая 1905 года на хуторе </a:t>
            </a:r>
            <a:r>
              <a:rPr lang="ru-RU" sz="2800" dirty="0" err="1" smtClean="0"/>
              <a:t>Кружилин</a:t>
            </a:r>
            <a:r>
              <a:rPr lang="ru-RU" sz="2800" dirty="0" smtClean="0"/>
              <a:t> (ныне Ростовская обл.) в семье служащего торгового предприятия.</a:t>
            </a:r>
          </a:p>
          <a:p>
            <a:pPr algn="ctr"/>
            <a:r>
              <a:rPr lang="ru-RU" sz="2800" dirty="0" smtClean="0"/>
              <a:t>Первое образование в биографии Шолохова было получено в Москве в годы Первой Мировой войны. Затем он учился в гимназии в Воронежской губернии в городе Богучар. Приехав в Москву для продолжения образования и не поступив, вынужден был сменить множество рабочих специальностей, чтобы прокормиться. В тоже время в жизни Михаила Шолохова всегда находилось время для самообразования.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429684" cy="55399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Начало литературного пути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Впервые его произведения были напечатаны в 1923 году. Творчество в жизни Шолохова всегда занимало важную роль. После изданий фельетонов в газетах, писатель публикует свои рассказы в журналах. В 1924 году в газете «Молодой ленинец» опубликован первый из цикла донских рассказов Шолохова – «Родинка». Позже все рассказы из этого цикла были объединены в три сборника: «Донские рассказы»(1926), «Лазоревая степь» (1926) и «О Колчаке, крапиве и прочем» (1927).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-5758130"/>
            <a:ext cx="73581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Расцвет творчества</a:t>
            </a:r>
          </a:p>
          <a:p>
            <a:r>
              <a:rPr lang="ru-RU" dirty="0" smtClean="0"/>
              <a:t>Широкую известность Шолохову принесло произведение о донских казаках во времена войны – роман «Тихий Дон» (1928-1932).</a:t>
            </a:r>
          </a:p>
          <a:p>
            <a:r>
              <a:rPr lang="ru-RU" dirty="0" smtClean="0"/>
              <a:t>Эта эпопея со временем стала популярна не только в СССР, а еще в Европе, Азии, была переведена на многие языки. </a:t>
            </a:r>
          </a:p>
          <a:p>
            <a:r>
              <a:rPr lang="ru-RU" dirty="0" smtClean="0"/>
              <a:t>Еще одним известным романом М. Шолохова является «Поднятая целина» (1932-1959). Этот роман о временах коллективизации в двух томах в 1960 году получил Ленинскую премию. </a:t>
            </a:r>
          </a:p>
          <a:p>
            <a:r>
              <a:rPr lang="ru-RU" dirty="0" smtClean="0"/>
              <a:t>С 1941 по 1945 год Шолохов работал военным корреспондентом. За это время он написал и опубликовал несколько рассказов, очерков («Наука ненависти» (1942), «На Дону», «Казаки» и другие).</a:t>
            </a:r>
            <a:br>
              <a:rPr lang="ru-RU" dirty="0" smtClean="0"/>
            </a:br>
            <a:r>
              <a:rPr lang="ru-RU" dirty="0" smtClean="0"/>
              <a:t>Известными произведениями Шолохова также являются: рассказ </a:t>
            </a:r>
            <a:r>
              <a:rPr lang="ru-RU" dirty="0" smtClean="0">
                <a:hlinkClick r:id="rId2"/>
              </a:rPr>
              <a:t>«Судьба человека»</a:t>
            </a:r>
            <a:r>
              <a:rPr lang="ru-RU" dirty="0" smtClean="0"/>
              <a:t> (1956), неоконченный роман «Они сражались за Родину»(1942—1944, 1949, 1969).</a:t>
            </a:r>
          </a:p>
          <a:p>
            <a:r>
              <a:rPr lang="ru-RU" dirty="0" smtClean="0"/>
              <a:t>Стоит отметить, что важным событием в биографии Михаила Шолохова в 1965 году было получение Нобелевской премии по литературе за роман-эпопею «Тихий Дон».</a:t>
            </a:r>
          </a:p>
          <a:p>
            <a:r>
              <a:rPr lang="ru-RU" dirty="0" smtClean="0"/>
              <a:t>Подробнее: </a:t>
            </a:r>
            <a:r>
              <a:rPr lang="ru-RU" dirty="0" smtClean="0">
                <a:hlinkClick r:id="rId3"/>
              </a:rPr>
              <a:t>https://obrazovaka.ru/alpha/s/sholoxov-mixail-aleksandrovich-sholohov-mihail-aleksandrovich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928802"/>
            <a:ext cx="8358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14356"/>
            <a:ext cx="8286808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Расцвет творчества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dirty="0" smtClean="0"/>
              <a:t>Широкую известность Шолохову принесло произведение о донских казаках во времена войны – роман «Тихий Дон» (1928-1932)</a:t>
            </a:r>
          </a:p>
          <a:p>
            <a:pPr algn="ctr"/>
            <a:r>
              <a:rPr lang="ru-RU" dirty="0" smtClean="0"/>
              <a:t>Еще одним известным романом М. Шолохова является «Поднятая целина» (1932-1959). Этот роман о временах коллективизации в двух томах в 1960 году получил Ленинскую премию.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Известными произведениями Шолохова также являются: рассказ </a:t>
            </a:r>
            <a:r>
              <a:rPr lang="ru-RU" dirty="0" smtClean="0">
                <a:hlinkClick r:id="rId2"/>
              </a:rPr>
              <a:t>«Судьба человека»</a:t>
            </a:r>
            <a:r>
              <a:rPr lang="ru-RU" dirty="0" smtClean="0"/>
              <a:t> (1956), неоконченный роман «Они сражались за Родину»(1942—1944, 1949, 1969).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85794"/>
            <a:ext cx="8572560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Последние годы жизни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 60-х годов Шолохов практически перестал заниматься литературой, любил уделять время охоте и рыбалке. Все свои награды передал на благотворительность (постройку новых школ).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Умер писатель 21 февраля 1984 года от рака и был похоронен во дворе своего дома в станице Вешенской на берегу реки Дон.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214290"/>
            <a:ext cx="47058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Творчество писателя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s://cdn1.ozone.ru/multimedia/10143519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658671" cy="2722853"/>
          </a:xfrm>
          <a:prstGeom prst="rect">
            <a:avLst/>
          </a:prstGeom>
          <a:noFill/>
        </p:spPr>
      </p:pic>
      <p:pic>
        <p:nvPicPr>
          <p:cNvPr id="16388" name="Picture 4" descr="https://libcat.ru/uploads/posts/book/mihail-sholohov-donskie-rasskazy-sborn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500438"/>
            <a:ext cx="1805749" cy="2857519"/>
          </a:xfrm>
          <a:prstGeom prst="rect">
            <a:avLst/>
          </a:prstGeom>
          <a:noFill/>
        </p:spPr>
      </p:pic>
      <p:pic>
        <p:nvPicPr>
          <p:cNvPr id="16390" name="Picture 6" descr="http://www.sholokhov.ru/files/2128/gallery/GMZSH_KP-22800___Kniga__Podnyataya_celina._Roman_v_2-h_kn._1979_g.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3643314"/>
            <a:ext cx="1712675" cy="2473178"/>
          </a:xfrm>
          <a:prstGeom prst="rect">
            <a:avLst/>
          </a:prstGeom>
          <a:noFill/>
        </p:spPr>
      </p:pic>
      <p:pic>
        <p:nvPicPr>
          <p:cNvPr id="16394" name="Picture 10" descr="https://img.labirint.ru/rcimg/0768e4d5bf180ca9d08c254ec02ee015/1920x1080/comments_pic/1831/origin_0_cbae1a3876dd519c509d88af86f89aa0.jpg?1533382877"/>
          <p:cNvPicPr>
            <a:picLocks noChangeAspect="1" noChangeArrowheads="1"/>
          </p:cNvPicPr>
          <p:nvPr/>
        </p:nvPicPr>
        <p:blipFill>
          <a:blip r:embed="rId5"/>
          <a:srcRect l="15882" t="1595" r="5588" b="2262"/>
          <a:stretch>
            <a:fillRect/>
          </a:stretch>
        </p:blipFill>
        <p:spPr bwMode="auto">
          <a:xfrm>
            <a:off x="4786314" y="3286124"/>
            <a:ext cx="1928826" cy="3000396"/>
          </a:xfrm>
          <a:prstGeom prst="rect">
            <a:avLst/>
          </a:prstGeom>
          <a:noFill/>
        </p:spPr>
      </p:pic>
      <p:pic>
        <p:nvPicPr>
          <p:cNvPr id="16396" name="Picture 12" descr="https://cdn1.ozone.ru/multimedia/10047080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1357298"/>
            <a:ext cx="1577353" cy="1964674"/>
          </a:xfrm>
          <a:prstGeom prst="rect">
            <a:avLst/>
          </a:prstGeom>
          <a:noFill/>
        </p:spPr>
      </p:pic>
      <p:pic>
        <p:nvPicPr>
          <p:cNvPr id="16398" name="Picture 14" descr="https://cdn1.ozone.ru/multimedia/100540836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1285860"/>
            <a:ext cx="1773219" cy="2783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821</Words>
  <Application>Microsoft Office PowerPoint</Application>
  <PresentationFormat>Экран (4:3)</PresentationFormat>
  <Paragraphs>63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Уважаемые читатели!  Представляем вашему вниманию виртуальную выставку  «Судьба человека» Михаила Шолохова», посвященную 115 –летию со дня рождения писателя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читатели! Представляем вашему вниманию виртуальную выставку «Судьба человека» Михаила Шолохова»,посвященная 115 –летию со дня рождения писателя</dc:title>
  <dc:creator>CHUBAKA</dc:creator>
  <cp:lastModifiedBy>Пользователь</cp:lastModifiedBy>
  <cp:revision>28</cp:revision>
  <dcterms:created xsi:type="dcterms:W3CDTF">2020-05-15T07:16:28Z</dcterms:created>
  <dcterms:modified xsi:type="dcterms:W3CDTF">2020-05-22T06:55:00Z</dcterms:modified>
</cp:coreProperties>
</file>