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89558" autoAdjust="0"/>
  </p:normalViewPr>
  <p:slideViewPr>
    <p:cSldViewPr>
      <p:cViewPr varScale="1">
        <p:scale>
          <a:sx n="104" d="100"/>
          <a:sy n="104" d="100"/>
        </p:scale>
        <p:origin x="-18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C1850-BBD3-4FEF-B5A4-4AABC143D2C1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37DF27-9F20-42AC-B268-5F26451C33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7DF27-9F20-42AC-B268-5F26451C331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43042" y="428604"/>
            <a:ext cx="5643602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«Книги помогают жить, когда на душе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грусть…»</a:t>
            </a:r>
            <a:endParaRPr lang="ru-RU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2564904"/>
            <a:ext cx="5951014" cy="3728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42425" cy="6858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500042"/>
            <a:ext cx="807249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Много лет читают в нашей библиотеке супруги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Татьяна Леонидовна и Вячеслав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Минзагатович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Адеевы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Они люди с активной жизненной позицией, эрудированные и любознательные, интересуются новинками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современной литературы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детективами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Костина 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Б.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Крутобережская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Н. Г.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являются  читательницами  с разносторонними интересами,  предпочитает для себя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дамские романы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следят  за новинками зарубежных и российских писателей, с нетерпение ждут  новые поступления.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42425" cy="6858000"/>
          </a:xfrm>
          <a:prstGeom prst="rect">
            <a:avLst/>
          </a:prstGeom>
        </p:spPr>
      </p:pic>
      <p:pic>
        <p:nvPicPr>
          <p:cNvPr id="3" name="Рисунок 2" descr="78VLoX2Ivl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571480"/>
            <a:ext cx="2431137" cy="471490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500430" y="1857364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 rot="10800000" flipV="1">
            <a:off x="3143240" y="166437"/>
            <a:ext cx="550072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Владимир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Александрович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Чернышёв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старейший читатель  нашей библиотеки из города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Харовск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Он читает в библиотеке со дня её основания. Владимир Александрович – человек широкого кругозора, разнообразных интересов. Он увлекается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классической литературой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особенно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поэзией.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Наш читатель – самодеятельный поэт и композитор, почетный гражданин города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Харовска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автор огромного количества стихов, в его творческом багаже около 40 песен на слова вологодских поэтов и свои собственные.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стенах нашей библиотеки, при участии автора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2019 году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была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проведена презентация нового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музыкально-поэтического сборника «Тебе мой край, стихи мои и песни».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42425" cy="6858000"/>
          </a:xfrm>
          <a:prstGeom prst="rect">
            <a:avLst/>
          </a:prstGeom>
        </p:spPr>
      </p:pic>
      <p:pic>
        <p:nvPicPr>
          <p:cNvPr id="3" name="Рисунок 2" descr="i7bGxn3rmC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80404"/>
            <a:ext cx="8401256" cy="5906116"/>
          </a:xfrm>
          <a:prstGeom prst="rect">
            <a:avLst/>
          </a:prstGeom>
          <a:solidFill>
            <a:srgbClr val="FFFFFF">
              <a:shade val="85000"/>
            </a:srgbClr>
          </a:solidFill>
          <a:ln w="254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42425" cy="6858000"/>
          </a:xfrm>
          <a:prstGeom prst="rect">
            <a:avLst/>
          </a:prstGeom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4282" y="142852"/>
            <a:ext cx="8501122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Семья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Угловых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из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Вытегры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наши давние читатели.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Галина Ивановна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рассказывает, что встает утром и сразу включает магнитофон с любимыми  книгами и занимается домашними делами.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Она любит читать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женские  романы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а муж,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Валентин Александрович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 предпочитает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исторические и приключенческие книги.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Круг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чтения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Николая Васильевича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Есина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очень разнообразный. Свое предпочтение он отдает криминальным романам, детективам про разведчиков и историческим повестям. Его любимыми авторами  являются Ю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Семенов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братья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Вайнеры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А. и С. Литвиновы.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Надежда Павловна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Шиперова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бывшая учительница начальных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классов,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более 20 лет является  нашей преданной читательницей. Любит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женские романы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Арсеньевой,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Берсеневой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детективы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Д.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Донцовой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и Е.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Вильмонт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Надежда Павловна почти с каждой посылкой  отправляет небольшие письма, в которых она делиться своими впечатлениями о прочитанном, рассказывает о своей жизни. Все письма наполнены добротой и благодарностью, приятно на них отвечать.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4242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357166"/>
            <a:ext cx="7858180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Из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числа  читателей, проживающих в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Великом Устюге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особо хочется отметить семьи Трудовых и Солнцевых. Благодаря этим читателям сохраняется традиция семейного чтения.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Михаил 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Михайлович Трудов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последние годы увлекся жанром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фэнтези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», 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Зоя Симоновна 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 удовольствием читает  о женских судьбах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романов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Берсеневой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Арсеньевой.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Братья 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Солнцевы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 Дмитрий Анатольевич и Александр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Анатольевич,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выбирают современную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российскую прозу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документальные романы,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детективы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также  интересуются и  новинками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современной литературы.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42425" cy="6858000"/>
          </a:xfrm>
          <a:prstGeom prst="rect">
            <a:avLst/>
          </a:prstGeom>
        </p:spPr>
      </p:pic>
      <p:pic>
        <p:nvPicPr>
          <p:cNvPr id="3" name="Рисунок 2" descr="открыт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3429000"/>
            <a:ext cx="4280086" cy="3142296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5" name="Рисунок 4" descr="B2v9yG9-_d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3429000"/>
            <a:ext cx="2689685" cy="311088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857224" y="214290"/>
            <a:ext cx="764386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Читатели  звонят и пишут  в библиотеку не только для того чтобы заказать книги. Им хочется рассказать о своих проблемах, радостях, поделиться эмоциями от прочитанных книг. К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праздничным дням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сотрудники библиотеки   каждому читателю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готовят и высылает поздравительные  открытки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а в ответ приходят слова благодарности за внимательное отношение к людям. Мы в свою очередь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благодарим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наших читателей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 их отзывчивость и доброжелательное отношение, за их активность и оптимизм!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6116" y="1785926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42900"/>
            <a:ext cx="8940850" cy="6858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2500298" y="142852"/>
            <a:ext cx="6429420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«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Книги помогают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жизнь…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Когда на душе грусть, послушаешь Василия Белова, заулыбаешься и настроение сразу поднимается. Мы не видим, поэтому далеко не уйти, а книга-это окно в мир», -Зинаида Рафаиловна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Красова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читательница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из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Сокол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3071810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142976" y="2643182"/>
            <a:ext cx="742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642910" y="2143116"/>
            <a:ext cx="771530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Каждый читатель библиотеки индивидуален, со своими интересами и увлечениями. Кто-то любит детективы, а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кто-то -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книги о деревенской</a:t>
            </a:r>
            <a:r>
              <a:rPr kumimoji="0" lang="ru-RU" sz="2000" b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жизни, исторические романы. Кто-то постоянно ждет новинок литературы, а кто-то 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заново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перечитывает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уже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давно прочитанное. Читатели  все разные, но есть то, что их объединяет  - это любовь к книге и чтению. Мы хотим рассказать о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самых активных читателях нашего заочного абонемента.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01156" cy="6858000"/>
          </a:xfrm>
          <a:prstGeom prst="rect">
            <a:avLst/>
          </a:prstGeom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 rot="10800000" flipV="1">
            <a:off x="1214414" y="-192802"/>
            <a:ext cx="750099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заочном  абонементе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высылают книги для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инвалидов по зрению,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проживающих в населенных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пунктах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нашей области и не имеющих возможности посещать библиотеку. Книги, согласно Постановлению Правительства РФ  пересылаются по почте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бесплатно.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район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2714620"/>
            <a:ext cx="7143800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01156" cy="6858000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4" name="Рисунок 3" descr="IMG_83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000108"/>
            <a:ext cx="4243537" cy="4429156"/>
          </a:xfrm>
          <a:prstGeom prst="rect">
            <a:avLst/>
          </a:prstGeom>
          <a:ln w="38100" cmpd="sng">
            <a:solidFill>
              <a:srgbClr val="92D050"/>
            </a:solidFill>
          </a:ln>
          <a:effectLst>
            <a:outerShdw blurRad="152400" dist="38100" dir="2700000" sx="82000" sy="82000" algn="tl" rotWithShape="0">
              <a:srgbClr val="92D050">
                <a:alpha val="63000"/>
              </a:srgbClr>
            </a:outerShdw>
          </a:effectLst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857752" y="642918"/>
            <a:ext cx="385765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Посылки с книгами собираются с учетом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интереса каждого человека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высылаются также  списки новых поступлений, по которым можно заказать любую понравившуюся книгу. О своих предпочтениях можно сообщить  при записи в библиотеку по телефону или  в письмах.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8" y="0"/>
            <a:ext cx="6572264" cy="5041197"/>
          </a:xfrm>
          <a:prstGeom prst="rect">
            <a:avLst/>
          </a:prstGeom>
        </p:spPr>
      </p:pic>
      <p:pic>
        <p:nvPicPr>
          <p:cNvPr id="3" name="Рисунок 2" descr="Qdz4DSvYEy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286124"/>
            <a:ext cx="4873723" cy="3310704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642910" y="0"/>
            <a:ext cx="7929618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Для незрячих и слабовидящих читателей  города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Сокол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открыт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пункт выдачи книг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районном отделении Всероссийского общества слепых. Раз в месяц библиотекари приезжают туда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выдают книги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каждому литература подбирается в соответствии с читательскими интересами и заявками. Также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проводятся  тематические мероприятия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приуроченные к праздникам или юбилеям писателей.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mtywl7h4rg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3286124"/>
            <a:ext cx="3714744" cy="330764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940850" cy="6858000"/>
          </a:xfrm>
          <a:prstGeom prst="rect">
            <a:avLst/>
          </a:prstGeom>
        </p:spPr>
      </p:pic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571472" y="1081499"/>
            <a:ext cx="8286808" cy="447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Б.А.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Шишков 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 Н.Б. </a:t>
            </a:r>
            <a:r>
              <a:rPr lang="ru-RU" sz="1900" b="1" dirty="0" err="1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Куйбин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отдают предпочтение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историческим романам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Большой популярностью у них  пользуются произведения В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Пикуля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Н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Задорного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В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Балашова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деревенской жизни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 удовольствием читают 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Ю.Н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Рыжов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Л.Д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ru-RU" sz="1900" b="1" dirty="0" err="1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Стархова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Детектив,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один из популярных</a:t>
            </a:r>
            <a:r>
              <a:rPr kumimoji="0" lang="ru-RU" sz="19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жанров, охватывающий широкий круг читателей. Хороший детектив, как и всякая хорошая книга, помимо хитроумных загадок содержит много жизненной, полезной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информации.</a:t>
            </a:r>
            <a:r>
              <a:rPr lang="ru-RU" sz="1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С.К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Максимов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Н.И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Пономарев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И.Н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ru-RU" sz="1900" b="1" dirty="0" err="1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Менькова</a:t>
            </a:r>
            <a:r>
              <a:rPr lang="ru-RU" sz="19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выбирают 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именно этот жанр.</a:t>
            </a: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01156" cy="6858000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42910" y="483524"/>
            <a:ext cx="807246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Одним из старейших читателей  города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Сокол  является 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Юрий 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Иванович Передков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Круг  его  литературных интересов широк 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разнообразен, он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любит 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остросюжетный детектив, и военную прозу, и литературу советского периода.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Любовь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– как много нежности в этом слове! Так приятно читать книги, в которых рассказывается о трепетных человеческих чувствах.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Женские романы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выбирают в круг своего чтения 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Е.Н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Барановская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Н.И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Яковлева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З.Р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ru-RU" sz="2000" b="1" dirty="0" err="1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Красова</a:t>
            </a:r>
            <a:r>
              <a:rPr lang="ru-RU" sz="20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42425" cy="6858000"/>
          </a:xfrm>
          <a:prstGeom prst="rect">
            <a:avLst/>
          </a:prstGeom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57158" y="0"/>
            <a:ext cx="821537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Для читателей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Кичменгского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Городка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Хвостова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Алексея Петровича и Губина Николая Николаевича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особое внимание  представляют  чтение книг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исторического,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военно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исторического характера и  приключенческая литература.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Суворова Ангелина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Евлампиевна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тоже не представляет свою жизнь без литературы. Ее интересуют книги серии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ЖЗЛ о писателях, актерах, научных деятелях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а  также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проза советских авторов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Она считает, что книга для человека является настоящим и верным другом, с которым можно скоротать часы свободного времени.</a:t>
            </a: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85720" y="0"/>
            <a:ext cx="8858280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Для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читательницы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из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города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Кадников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Романовой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Анастасии Андреевны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любимый жанр 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фантастика.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Все новинки этого жанра, появляющиеся в фонде библиотеки, не проходят мимо нее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79212329_80-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42425" cy="6858000"/>
          </a:xfrm>
          <a:prstGeom prst="rect">
            <a:avLst/>
          </a:prstGeom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28564" y="0"/>
            <a:ext cx="8715436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Услугами заочного абонемента  постоянно пользуются читатели  из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Грязовца и района.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Нашим самым активным читателем по праву считается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Василий        Петрович Смирнов</a:t>
            </a: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бывший п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реподаватель музыки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Грязовецкой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школы-интерната для слепых и слабовидящих детей, отличник народного просвещения, Заслуженный работник культуры</a:t>
            </a:r>
            <a:r>
              <a:rPr lang="ru-RU" sz="2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 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E86dL9ZCmc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714620"/>
            <a:ext cx="3272897" cy="328614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714744" y="2571744"/>
            <a:ext cx="500066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49263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Наша библиотека  высылает ему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классическую и историческую литературу, мемуары политиков и  ученых, интеллектуальные детективы.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indent="449263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Василий Петрович очень грамотный и эрудированный читатель, отличный собеседник и интересный рассказчик. 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1032</Words>
  <Application>Microsoft Office PowerPoint</Application>
  <PresentationFormat>Экран (4:3)</PresentationFormat>
  <Paragraphs>54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CHUBAKA</dc:creator>
  <cp:lastModifiedBy>User</cp:lastModifiedBy>
  <cp:revision>24</cp:revision>
  <dcterms:created xsi:type="dcterms:W3CDTF">2020-05-21T11:41:03Z</dcterms:created>
  <dcterms:modified xsi:type="dcterms:W3CDTF">2020-05-22T10:55:00Z</dcterms:modified>
</cp:coreProperties>
</file>