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83" r:id="rId7"/>
    <p:sldId id="260" r:id="rId8"/>
    <p:sldId id="264" r:id="rId9"/>
    <p:sldId id="275" r:id="rId10"/>
    <p:sldId id="261" r:id="rId11"/>
    <p:sldId id="265" r:id="rId12"/>
    <p:sldId id="276" r:id="rId13"/>
    <p:sldId id="262" r:id="rId14"/>
    <p:sldId id="266" r:id="rId15"/>
    <p:sldId id="278" r:id="rId16"/>
    <p:sldId id="279" r:id="rId17"/>
    <p:sldId id="280" r:id="rId18"/>
    <p:sldId id="277" r:id="rId19"/>
    <p:sldId id="267" r:id="rId20"/>
    <p:sldId id="268" r:id="rId21"/>
    <p:sldId id="281" r:id="rId22"/>
    <p:sldId id="272" r:id="rId23"/>
    <p:sldId id="273" r:id="rId24"/>
    <p:sldId id="282" r:id="rId25"/>
    <p:sldId id="28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FF"/>
    <a:srgbClr val="FF7C8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785794"/>
            <a:ext cx="7772400" cy="335758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Дорогие ребята!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Предлагаем вашему вниманию</a:t>
            </a:r>
            <a:b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онлайн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- викторину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«Чей это след»</a:t>
            </a:r>
            <a:endParaRPr lang="ru-RU" sz="5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UBAKA\Desktop\пособие на конкурс 2017\следы животных\волк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14340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143504" y="3071810"/>
            <a:ext cx="3571900" cy="335758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ПОДСКАЗКА</a:t>
            </a:r>
            <a:endParaRPr lang="ru-RU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928802"/>
            <a:ext cx="721523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Дружбу водит лишь с лисой,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Этот зверь сердитый, злой.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Он 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зубами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щёлк да щёлк,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Очень страшный серый ...</a:t>
            </a:r>
            <a:endParaRPr lang="ru-RU" sz="36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УГАДАЛ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CHUBAKA\Desktop\пособие на конкурс 2017\картинки животных\7dd5e78489eb94ac09acabc16d3b036c_ful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437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CHUBAKA\Desktop\пособие на конкурс 2017\следы животных\заяц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571480"/>
            <a:ext cx="464347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5500694" y="3214686"/>
            <a:ext cx="3000396" cy="25003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ПОДСКАЗКА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572428" cy="255454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барашек и не кот,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Носит шубу круглый год.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Шуба серая — для лета,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зимы — другого цвета. 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УГАДАЛ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CHUBAKA\Desktop\пособие на конкурс 2017\картинки животных\28479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5794"/>
            <a:ext cx="69294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CHUBAKA\Desktop\пособие на конкурс 2017\следы животных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619500" cy="2200275"/>
          </a:xfrm>
          <a:prstGeom prst="rect">
            <a:avLst/>
          </a:prstGeom>
          <a:noFill/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500694" y="3214686"/>
            <a:ext cx="3000396" cy="25003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ПОДСКАЗКА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071538" y="1928802"/>
            <a:ext cx="6643702" cy="2585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по ёлкам ловко скачет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взлетает на дубы?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в дупле орехи прячет,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Сушит на зиму грибы?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УГАДАЛ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HUBAKA\Desktop\пособие на конкурс 2017\картинки животных\бел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6468" y="714356"/>
            <a:ext cx="6253819" cy="4701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UBAKA\Desktop\пособие на конкурс 2017\следы животных\зубр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278608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5072066" y="3214686"/>
            <a:ext cx="3429024" cy="25003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hlinkClick r:id="rId4" action="ppaction://hlinksldjump"/>
              </a:rPr>
              <a:t>ПОДСКАЗКА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9562" t="25852" r="18694" b="6012"/>
          <a:stretch>
            <a:fillRect/>
          </a:stretch>
        </p:blipFill>
        <p:spPr bwMode="auto">
          <a:xfrm>
            <a:off x="785786" y="285728"/>
            <a:ext cx="771530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728" y="2071678"/>
            <a:ext cx="6643734" cy="28315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Чем-то на быка похож,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помощнее,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Обитает он в лесу,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Бороду имеет!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hlinkClick r:id="rId2" action="ppaction://hlinksldjump"/>
              </a:rPr>
              <a:t>УГАДАЛ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зубр карти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66"/>
            <a:ext cx="3754755" cy="560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HUBAKA\Desktop\пособие на конкурс 2017\следы животных\олень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4219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 вправо 2"/>
          <p:cNvSpPr/>
          <p:nvPr/>
        </p:nvSpPr>
        <p:spPr>
          <a:xfrm>
            <a:off x="5500694" y="3214686"/>
            <a:ext cx="3000396" cy="25003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hlinkClick r:id="rId3" action="ppaction://hlinksldjump"/>
              </a:rPr>
              <a:t>ПОДСКАЗКА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214414" y="2000240"/>
            <a:ext cx="6357982" cy="209288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ветви у него рога!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 благородный. Он пятнистый.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Обходит сочные луга,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жару идёт же в лес тенистый.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/>
              <a:t>УГАДАЛ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divo.site/wp-content/uploads/2019/12/3434dc909b637a6429b8975de8ba9ae4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6765935" cy="4499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928802"/>
            <a:ext cx="7358114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ЗА ВНИМАНИЕ</a:t>
            </a:r>
            <a:endParaRPr lang="ru-RU" sz="6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57158" y="285728"/>
            <a:ext cx="8429684" cy="63094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Вам предлагается по изображению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следа            животного угадать, кому он принадлежит.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случае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возникновения сложностей, можно  обратиться к  загадке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она поможет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дать  правильный ответ.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C:\Users\CHUBAKA\Desktop\пособие на конкурс 2017\следы животных\заяц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098"/>
          <a:stretch>
            <a:fillRect/>
          </a:stretch>
        </p:blipFill>
        <p:spPr bwMode="auto">
          <a:xfrm rot="2759072">
            <a:off x="2786050" y="1428736"/>
            <a:ext cx="776294" cy="8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bs.twimg.com/media/EGS06NJW4AIirP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4214818"/>
            <a:ext cx="1229926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.pngio.com/free-clipart-of-a-duck-mallard-drake-clipart-station-drake-clipart-4000_4479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257174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ngimg.com/uploads/moose/moose_PNG37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571744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s.v-cdn.net/6025129/uploads/userpics/732/p4IM3U1UZVDB2.jpg"/>
          <p:cNvPicPr/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143504" y="2571744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CHUBAKA\Desktop\пособие на конкурс 2017\следы животных\otpechatok-medvejego-sled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4572032" cy="3857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5286380" y="1785926"/>
            <a:ext cx="3429024" cy="2286016"/>
          </a:xfrm>
          <a:prstGeom prst="rightArrow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ПОДСКАЗКА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357166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Чей след?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1643050"/>
            <a:ext cx="7715304" cy="2616101"/>
          </a:xfrm>
          <a:prstGeom prst="rect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Летом ходит без дороги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Возле сосен и берез,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зимой он спит в берлоге,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 мороза прячет нос.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5000628" y="4500570"/>
            <a:ext cx="1928826" cy="2071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УГАДАЛ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 descr="C:\Users\CHUBAKA\Desktop\пособие на конкурс 2017\картинки животных\Animals___Bears_The_bear_is_walking_through_the_grass_08444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78993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CHUBAKA\Desktop\пособие на конкурс 2017\следы животных\утка след - копия.jpg"/>
          <p:cNvPicPr/>
          <p:nvPr/>
        </p:nvPicPr>
        <p:blipFill>
          <a:blip r:embed="rId2"/>
          <a:srcRect b="10959"/>
          <a:stretch>
            <a:fillRect/>
          </a:stretch>
        </p:blipFill>
        <p:spPr bwMode="auto">
          <a:xfrm>
            <a:off x="642910" y="1142984"/>
            <a:ext cx="3571900" cy="4000528"/>
          </a:xfrm>
          <a:prstGeom prst="rect">
            <a:avLst/>
          </a:prstGeom>
          <a:ln w="57150">
            <a:solidFill>
              <a:srgbClr val="0000FF"/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714480" y="285728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Чей след?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>
            <a:hlinkClick r:id="rId3" action="ppaction://hlinksldjump"/>
          </p:cNvPr>
          <p:cNvSpPr/>
          <p:nvPr/>
        </p:nvSpPr>
        <p:spPr>
          <a:xfrm>
            <a:off x="5214942" y="1500174"/>
            <a:ext cx="3500462" cy="321471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ПОДСКАЗКА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000240"/>
            <a:ext cx="7286676" cy="2739211"/>
          </a:xfrm>
          <a:prstGeom prst="rect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на речку прилетает,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Сразу в </a:t>
            </a: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воду</a:t>
            </a: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залезает.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lang="ru-RU" sz="4000" b="1" dirty="0" err="1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Кря</a:t>
            </a: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 - нырнула на минутку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 узнали? Это ...  </a:t>
            </a:r>
            <a:endParaRPr lang="ru-RU" sz="40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5429256" y="5429264"/>
            <a:ext cx="3500462" cy="12144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УГАДАЛ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.pngio.com/free-clipart-of-a-duck-mallard-drake-clipart-station-drake-clipart-4000_4479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1071546"/>
            <a:ext cx="450059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207</Words>
  <PresentationFormat>Экран (4:3)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Дорогие ребята!  Предлагаем вашему вниманию  онлайн - викторину  «Чей это след»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Дорогие ребята!  Предлагаем вашему вниманию онлайн - викторину  «Чей это след»</dc:title>
  <dc:creator>CHUBAKA</dc:creator>
  <cp:lastModifiedBy>CHUBAKA</cp:lastModifiedBy>
  <cp:revision>33</cp:revision>
  <dcterms:created xsi:type="dcterms:W3CDTF">2020-12-24T09:00:58Z</dcterms:created>
  <dcterms:modified xsi:type="dcterms:W3CDTF">2020-12-25T13:36:19Z</dcterms:modified>
</cp:coreProperties>
</file>